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7" r:id="rId2"/>
    <p:sldId id="258" r:id="rId3"/>
    <p:sldId id="260" r:id="rId4"/>
    <p:sldId id="261" r:id="rId5"/>
    <p:sldId id="262" r:id="rId6"/>
    <p:sldId id="263" r:id="rId7"/>
    <p:sldId id="264" r:id="rId8"/>
    <p:sldId id="265" r:id="rId9"/>
    <p:sldId id="266" r:id="rId10"/>
    <p:sldId id="259" r:id="rId11"/>
    <p:sldId id="267" r:id="rId12"/>
    <p:sldId id="268" r:id="rId13"/>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76809" autoAdjust="0"/>
  </p:normalViewPr>
  <p:slideViewPr>
    <p:cSldViewPr snapToGrid="0">
      <p:cViewPr varScale="1">
        <p:scale>
          <a:sx n="55" d="100"/>
          <a:sy n="55" d="100"/>
        </p:scale>
        <p:origin x="130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g>
</file>

<file path=ppt/media/image11.jpg>
</file>

<file path=ppt/media/image2.jpg>
</file>

<file path=ppt/media/image3.jpg>
</file>

<file path=ppt/media/image4.jpg>
</file>

<file path=ppt/media/image5.tiff>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227C9C-BE13-4608-8263-6D96BE9A235F}" type="datetimeFigureOut">
              <a:rPr lang="en-US" smtClean="0"/>
              <a:t>5/17/2022</a:t>
            </a:fld>
            <a:endParaRPr lang="en-US"/>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CA5B36-94D3-4A04-AA0F-51F467F97A68}" type="slidenum">
              <a:rPr lang="en-US" smtClean="0"/>
              <a:t>‹nr.›</a:t>
            </a:fld>
            <a:endParaRPr lang="en-US"/>
          </a:p>
        </p:txBody>
      </p:sp>
    </p:spTree>
    <p:extLst>
      <p:ext uri="{BB962C8B-B14F-4D97-AF65-F5344CB8AC3E}">
        <p14:creationId xmlns:p14="http://schemas.microsoft.com/office/powerpoint/2010/main" val="2603339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10.1: The typical workflow of photolithography to achieve the fabrication of microscale structures. </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2</a:t>
            </a:fld>
            <a:endParaRPr lang="en-US"/>
          </a:p>
        </p:txBody>
      </p:sp>
    </p:spTree>
    <p:extLst>
      <p:ext uri="{BB962C8B-B14F-4D97-AF65-F5344CB8AC3E}">
        <p14:creationId xmlns:p14="http://schemas.microsoft.com/office/powerpoint/2010/main" val="35567047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71755" marR="71755" algn="just">
              <a:spcAft>
                <a:spcPts val="0"/>
              </a:spcAft>
            </a:pPr>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10.10: Formation of 3D tissue with highly aligned myotubes using microfabricated wavy surface patterns: a) Diagram of tissue formation method. b) Microscopic images of the wavy surface pattern on the PDMS slab. c) Rollup process of the 3D tissue. d) Images of cells cultured on flat vs. wavy PDMS. e) Images of cells on the wavy features inside and outside the gel. Scale bars: b) 50 </a:t>
            </a:r>
            <a:r>
              <a:rPr lang="en-US" sz="1800" b="1" dirty="0">
                <a:effectLst/>
                <a:latin typeface="Corbel" panose="020B0503020204020204" pitchFamily="34" charset="0"/>
                <a:ea typeface="Calibri" panose="020F0502020204030204" pitchFamily="34" charset="0"/>
                <a:cs typeface="Times New Roman" panose="02020603050405020304" pitchFamily="18" charset="0"/>
              </a:rPr>
              <a:t>μ</a:t>
            </a:r>
            <a:r>
              <a:rPr lang="en-US" sz="1800" b="1" dirty="0">
                <a:effectLst/>
                <a:latin typeface="Corbel" panose="020B0503020204020204" pitchFamily="34" charset="0"/>
                <a:ea typeface="SimSun" panose="02010600030101010101" pitchFamily="2" charset="-122"/>
                <a:cs typeface="Times New Roman" panose="02020603050405020304" pitchFamily="18" charset="0"/>
              </a:rPr>
              <a:t>m; c) 6 mm; d, e) 100 </a:t>
            </a:r>
            <a:r>
              <a:rPr lang="en-US" sz="1800" b="1" dirty="0">
                <a:effectLst/>
                <a:latin typeface="Corbel" panose="020B0503020204020204" pitchFamily="34" charset="0"/>
                <a:ea typeface="Calibri" panose="020F0502020204030204" pitchFamily="34" charset="0"/>
                <a:cs typeface="Times New Roman" panose="02020603050405020304" pitchFamily="18" charset="0"/>
              </a:rPr>
              <a:t>μ</a:t>
            </a:r>
            <a:r>
              <a:rPr lang="en-US" sz="1800" b="1" dirty="0">
                <a:effectLst/>
                <a:latin typeface="Corbel" panose="020B0503020204020204" pitchFamily="34" charset="0"/>
                <a:ea typeface="SimSun" panose="02010600030101010101" pitchFamily="2" charset="-122"/>
                <a:cs typeface="Times New Roman" panose="02020603050405020304" pitchFamily="18" charset="0"/>
              </a:rPr>
              <a:t>m.</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pPr marL="71755" marR="71755" algn="just">
              <a:spcAft>
                <a:spcPts val="0"/>
              </a:spcAft>
            </a:pPr>
            <a:r>
              <a:rPr lang="en-US" sz="1800" dirty="0">
                <a:effectLst/>
                <a:latin typeface="Corbel" panose="020B0503020204020204" pitchFamily="34" charset="0"/>
                <a:ea typeface="SimSun" panose="02010600030101010101" pitchFamily="2" charset="-122"/>
                <a:cs typeface="Times New Roman" panose="02020603050405020304" pitchFamily="18" charset="0"/>
              </a:rPr>
              <a:t>From Microfeature Guided Skeletal Muscle Tissue Engineering for Highly Organized 3-Dimensional Free-Standing Constructs, Lam, M. et al. Biomaterials 30 (6): 1150–55 (2009).</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11</a:t>
            </a:fld>
            <a:endParaRPr lang="en-US"/>
          </a:p>
        </p:txBody>
      </p:sp>
    </p:spTree>
    <p:extLst>
      <p:ext uri="{BB962C8B-B14F-4D97-AF65-F5344CB8AC3E}">
        <p14:creationId xmlns:p14="http://schemas.microsoft.com/office/powerpoint/2010/main" val="2589836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71755" marR="71755" algn="just">
              <a:spcAft>
                <a:spcPts val="0"/>
              </a:spcAft>
            </a:pPr>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10.11: Biohybrid robot powered by skeletal muscle tissues: a) Scheme of the robot. b) The myoblast-laden hydrogel sheet fabricated using tissue micromolding. c) Formation of the muscle tissues on the skeleton of the robot. d) Photo image of the robot. Scale bars: b) 2 mm; d) 5 mm. </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pPr marL="71755" marR="71755" algn="just">
              <a:spcAft>
                <a:spcPts val="0"/>
              </a:spcAft>
            </a:pPr>
            <a:r>
              <a:rPr lang="en-US" sz="1800" dirty="0">
                <a:effectLst/>
                <a:latin typeface="Corbel" panose="020B0503020204020204" pitchFamily="34" charset="0"/>
                <a:ea typeface="SimSun" panose="02010600030101010101" pitchFamily="2" charset="-122"/>
                <a:cs typeface="Times New Roman" panose="02020603050405020304" pitchFamily="18" charset="0"/>
              </a:rPr>
              <a:t>From Biohybrid Robot Powered by an Antagonistic Pair of Skeletal Muscle Tissues, Morimoto et al., 2018, Science Robotics 3 (18): eaat4440.</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12</a:t>
            </a:fld>
            <a:endParaRPr lang="en-US"/>
          </a:p>
        </p:txBody>
      </p:sp>
    </p:spTree>
    <p:extLst>
      <p:ext uri="{BB962C8B-B14F-4D97-AF65-F5344CB8AC3E}">
        <p14:creationId xmlns:p14="http://schemas.microsoft.com/office/powerpoint/2010/main" val="8586799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10.2: Various scenarios for the application of photolithography to TE. First, cells can be directly inoculated on top of the microstructures. Second, cells can become part of the microstructures. Third, cells can be confined in the microscale chambers/reservoirs or channels.</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3</a:t>
            </a:fld>
            <a:endParaRPr lang="en-US"/>
          </a:p>
        </p:txBody>
      </p:sp>
    </p:spTree>
    <p:extLst>
      <p:ext uri="{BB962C8B-B14F-4D97-AF65-F5344CB8AC3E}">
        <p14:creationId xmlns:p14="http://schemas.microsoft.com/office/powerpoint/2010/main" val="2845867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10.3: Schematic illustration of microcontact printing (µCP) by the example of patterning cells on a curved surface.</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4</a:t>
            </a:fld>
            <a:endParaRPr lang="en-US"/>
          </a:p>
        </p:txBody>
      </p:sp>
    </p:spTree>
    <p:extLst>
      <p:ext uri="{BB962C8B-B14F-4D97-AF65-F5344CB8AC3E}">
        <p14:creationId xmlns:p14="http://schemas.microsoft.com/office/powerpoint/2010/main" val="34940176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10.4: Schematic illustration of a tissue micromolding technology to fabricate patterned microtissues. </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5</a:t>
            </a:fld>
            <a:endParaRPr lang="en-US"/>
          </a:p>
        </p:txBody>
      </p:sp>
    </p:spTree>
    <p:extLst>
      <p:ext uri="{BB962C8B-B14F-4D97-AF65-F5344CB8AC3E}">
        <p14:creationId xmlns:p14="http://schemas.microsoft.com/office/powerpoint/2010/main" val="1259803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just"/>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10.5: Two typical designs for the formation of microemulsions: the T-junction channels and flow-focusing channels.</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pPr algn="just"/>
            <a:r>
              <a:rPr lang="en-US" sz="1800" dirty="0">
                <a:effectLst/>
                <a:latin typeface="Corbel" panose="020B0503020204020204" pitchFamily="34" charset="0"/>
                <a:ea typeface="SimSun" panose="02010600030101010101" pitchFamily="2" charset="-122"/>
                <a:cs typeface="Times New Roman" panose="02020603050405020304" pitchFamily="18" charset="0"/>
              </a:rPr>
              <a:t>From Point-, line-, and plane-shaped cellular constructs for 3D tissue assembly, Morimoto et al., 2015 Advanced drug delivery reviews, 95, pp. 29–39.</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6</a:t>
            </a:fld>
            <a:endParaRPr lang="en-US"/>
          </a:p>
        </p:txBody>
      </p:sp>
    </p:spTree>
    <p:extLst>
      <p:ext uri="{BB962C8B-B14F-4D97-AF65-F5344CB8AC3E}">
        <p14:creationId xmlns:p14="http://schemas.microsoft.com/office/powerpoint/2010/main" val="3619477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just"/>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10.6: The use of flow-focusing channels to produce line-shaped microtissues by using aqueous fluids as the focusing fluid. </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pPr algn="just"/>
            <a:r>
              <a:rPr lang="en-US" sz="1800" dirty="0">
                <a:effectLst/>
                <a:latin typeface="Corbel" panose="020B0503020204020204" pitchFamily="34" charset="0"/>
                <a:ea typeface="SimSun" panose="02010600030101010101" pitchFamily="2" charset="-122"/>
                <a:cs typeface="Times New Roman" panose="02020603050405020304" pitchFamily="18" charset="0"/>
              </a:rPr>
              <a:t>From Cell-laden microfibers for bottom-up tissue engineering, Onoe and Takeuchi, 2015 Drug discovery today, 20(2), pp. 236–246.</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7</a:t>
            </a:fld>
            <a:endParaRPr lang="en-US"/>
          </a:p>
        </p:txBody>
      </p:sp>
    </p:spTree>
    <p:extLst>
      <p:ext uri="{BB962C8B-B14F-4D97-AF65-F5344CB8AC3E}">
        <p14:creationId xmlns:p14="http://schemas.microsoft.com/office/powerpoint/2010/main" val="17348959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10.7: Self-assembly of tissue microstructures to form larger tissue constructs. Scale bar: 200 µm.</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r>
              <a:rPr lang="en-US" sz="1800" dirty="0">
                <a:effectLst/>
                <a:latin typeface="Corbel" panose="020B0503020204020204" pitchFamily="34" charset="0"/>
                <a:ea typeface="SimSun" panose="02010600030101010101" pitchFamily="2" charset="-122"/>
                <a:cs typeface="Times New Roman" panose="02020603050405020304" pitchFamily="18" charset="0"/>
              </a:rPr>
              <a:t>From DNA-directed self-assembly of shape-controlled hydrogels , Qi, H. et al., 2013, Nature communications, 4, p. 2275.</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8</a:t>
            </a:fld>
            <a:endParaRPr lang="en-US"/>
          </a:p>
        </p:txBody>
      </p:sp>
    </p:spTree>
    <p:extLst>
      <p:ext uri="{BB962C8B-B14F-4D97-AF65-F5344CB8AC3E}">
        <p14:creationId xmlns:p14="http://schemas.microsoft.com/office/powerpoint/2010/main" val="35659752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10.8: Textile technology in combination with the microfluidic manipulation of line-shaped microtissues (a.k.a. ‘cell-laden (micro)fibers’).</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9</a:t>
            </a:fld>
            <a:endParaRPr lang="en-US"/>
          </a:p>
        </p:txBody>
      </p:sp>
    </p:spTree>
    <p:extLst>
      <p:ext uri="{BB962C8B-B14F-4D97-AF65-F5344CB8AC3E}">
        <p14:creationId xmlns:p14="http://schemas.microsoft.com/office/powerpoint/2010/main" val="1823148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orbel" panose="020B0503020204020204" pitchFamily="34" charset="0"/>
                <a:ea typeface="SimSun" panose="02010600030101010101" pitchFamily="2" charset="-122"/>
                <a:cs typeface="Times New Roman" panose="02020603050405020304" pitchFamily="18" charset="0"/>
              </a:rPr>
              <a:t>Figure 10.9: Templated molding of microtissues using tissue fusion and line-shaped microtissues.</a:t>
            </a:r>
            <a:endParaRPr lang="nl-NL" sz="1800" dirty="0">
              <a:effectLst/>
              <a:latin typeface="Corbel" panose="020B0503020204020204" pitchFamily="34" charset="0"/>
              <a:ea typeface="SimSun" panose="02010600030101010101" pitchFamily="2" charset="-122"/>
              <a:cs typeface="Times New Roman" panose="02020603050405020304" pitchFamily="18" charset="0"/>
            </a:endParaRPr>
          </a:p>
          <a:p>
            <a:endParaRPr lang="en-US" dirty="0"/>
          </a:p>
        </p:txBody>
      </p:sp>
      <p:sp>
        <p:nvSpPr>
          <p:cNvPr id="4" name="Tijdelijke aanduiding voor dianummer 3"/>
          <p:cNvSpPr>
            <a:spLocks noGrp="1"/>
          </p:cNvSpPr>
          <p:nvPr>
            <p:ph type="sldNum" sz="quarter" idx="5"/>
          </p:nvPr>
        </p:nvSpPr>
        <p:spPr/>
        <p:txBody>
          <a:bodyPr/>
          <a:lstStyle/>
          <a:p>
            <a:fld id="{C2CA5B36-94D3-4A04-AA0F-51F467F97A68}" type="slidenum">
              <a:rPr lang="en-US" smtClean="0"/>
              <a:t>10</a:t>
            </a:fld>
            <a:endParaRPr lang="en-US"/>
          </a:p>
        </p:txBody>
      </p:sp>
    </p:spTree>
    <p:extLst>
      <p:ext uri="{BB962C8B-B14F-4D97-AF65-F5344CB8AC3E}">
        <p14:creationId xmlns:p14="http://schemas.microsoft.com/office/powerpoint/2010/main" val="1515517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BC92FF-BC77-4214-84DE-5F35C5462FE5}"/>
              </a:ext>
            </a:extLst>
          </p:cNvPr>
          <p:cNvSpPr>
            <a:spLocks noGrp="1"/>
          </p:cNvSpPr>
          <p:nvPr>
            <p:ph type="ctrTitle"/>
          </p:nvPr>
        </p:nvSpPr>
        <p:spPr>
          <a:xfrm>
            <a:off x="1524000" y="1122363"/>
            <a:ext cx="9144000" cy="2387600"/>
          </a:xfrm>
        </p:spPr>
        <p:txBody>
          <a:bodyPr anchor="b"/>
          <a:lstStyle>
            <a:lvl1pPr algn="ctr">
              <a:defRPr sz="6000"/>
            </a:lvl1pPr>
          </a:lstStyle>
          <a:p>
            <a:r>
              <a:rPr lang="nl-NL"/>
              <a:t>Klik om stijl te bewerken</a:t>
            </a:r>
            <a:endParaRPr lang="en-US"/>
          </a:p>
        </p:txBody>
      </p:sp>
      <p:sp>
        <p:nvSpPr>
          <p:cNvPr id="3" name="Ondertitel 2">
            <a:extLst>
              <a:ext uri="{FF2B5EF4-FFF2-40B4-BE49-F238E27FC236}">
                <a16:creationId xmlns:a16="http://schemas.microsoft.com/office/drawing/2014/main" id="{CD48A2DD-96B2-4168-BE11-9992E8CC6E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Klikken om de ondertitelstijl van het model te bewerken</a:t>
            </a:r>
            <a:endParaRPr lang="en-US"/>
          </a:p>
        </p:txBody>
      </p:sp>
      <p:sp>
        <p:nvSpPr>
          <p:cNvPr id="4" name="Tijdelijke aanduiding voor datum 3">
            <a:extLst>
              <a:ext uri="{FF2B5EF4-FFF2-40B4-BE49-F238E27FC236}">
                <a16:creationId xmlns:a16="http://schemas.microsoft.com/office/drawing/2014/main" id="{DEC64056-C6F8-41BC-90F5-72DAB6B7E5A0}"/>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5" name="Tijdelijke aanduiding voor voettekst 4">
            <a:extLst>
              <a:ext uri="{FF2B5EF4-FFF2-40B4-BE49-F238E27FC236}">
                <a16:creationId xmlns:a16="http://schemas.microsoft.com/office/drawing/2014/main" id="{FC74AF09-2D23-48F6-867D-92E80A7A4F52}"/>
              </a:ext>
            </a:extLst>
          </p:cNvPr>
          <p:cNvSpPr>
            <a:spLocks noGrp="1"/>
          </p:cNvSpPr>
          <p:nvPr>
            <p:ph type="ftr" sz="quarter" idx="11"/>
          </p:nvPr>
        </p:nvSpPr>
        <p:spPr/>
        <p:txBody>
          <a:bodyPr/>
          <a:lstStyle/>
          <a:p>
            <a:endParaRPr lang="en-US"/>
          </a:p>
        </p:txBody>
      </p:sp>
      <p:sp>
        <p:nvSpPr>
          <p:cNvPr id="6" name="Tijdelijke aanduiding voor dianummer 5">
            <a:extLst>
              <a:ext uri="{FF2B5EF4-FFF2-40B4-BE49-F238E27FC236}">
                <a16:creationId xmlns:a16="http://schemas.microsoft.com/office/drawing/2014/main" id="{B153F0ED-0583-4FFB-BA00-9137F168CFFD}"/>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533040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36777C-2DE8-4430-8761-7B4E3C435225}"/>
              </a:ext>
            </a:extLst>
          </p:cNvPr>
          <p:cNvSpPr>
            <a:spLocks noGrp="1"/>
          </p:cNvSpPr>
          <p:nvPr>
            <p:ph type="title"/>
          </p:nvPr>
        </p:nvSpPr>
        <p:spPr/>
        <p:txBody>
          <a:bodyPr/>
          <a:lstStyle/>
          <a:p>
            <a:r>
              <a:rPr lang="nl-NL"/>
              <a:t>Klik om stijl te bewerken</a:t>
            </a:r>
            <a:endParaRPr lang="en-US"/>
          </a:p>
        </p:txBody>
      </p:sp>
      <p:sp>
        <p:nvSpPr>
          <p:cNvPr id="3" name="Tijdelijke aanduiding voor verticale tekst 2">
            <a:extLst>
              <a:ext uri="{FF2B5EF4-FFF2-40B4-BE49-F238E27FC236}">
                <a16:creationId xmlns:a16="http://schemas.microsoft.com/office/drawing/2014/main" id="{D94301D8-D25F-4511-8A5B-DD14E7A5D932}"/>
              </a:ext>
            </a:extLst>
          </p:cNvPr>
          <p:cNvSpPr>
            <a:spLocks noGrp="1"/>
          </p:cNvSpPr>
          <p:nvPr>
            <p:ph type="body" orient="vert" idx="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4" name="Tijdelijke aanduiding voor datum 3">
            <a:extLst>
              <a:ext uri="{FF2B5EF4-FFF2-40B4-BE49-F238E27FC236}">
                <a16:creationId xmlns:a16="http://schemas.microsoft.com/office/drawing/2014/main" id="{D278BECE-082F-4FEE-9B94-C9190A2CE1E1}"/>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5" name="Tijdelijke aanduiding voor voettekst 4">
            <a:extLst>
              <a:ext uri="{FF2B5EF4-FFF2-40B4-BE49-F238E27FC236}">
                <a16:creationId xmlns:a16="http://schemas.microsoft.com/office/drawing/2014/main" id="{FDDC3056-6D2B-4C2D-9831-B217304826FD}"/>
              </a:ext>
            </a:extLst>
          </p:cNvPr>
          <p:cNvSpPr>
            <a:spLocks noGrp="1"/>
          </p:cNvSpPr>
          <p:nvPr>
            <p:ph type="ftr" sz="quarter" idx="11"/>
          </p:nvPr>
        </p:nvSpPr>
        <p:spPr/>
        <p:txBody>
          <a:bodyPr/>
          <a:lstStyle/>
          <a:p>
            <a:endParaRPr lang="en-US"/>
          </a:p>
        </p:txBody>
      </p:sp>
      <p:sp>
        <p:nvSpPr>
          <p:cNvPr id="6" name="Tijdelijke aanduiding voor dianummer 5">
            <a:extLst>
              <a:ext uri="{FF2B5EF4-FFF2-40B4-BE49-F238E27FC236}">
                <a16:creationId xmlns:a16="http://schemas.microsoft.com/office/drawing/2014/main" id="{9D586FA3-A89F-4A31-8E76-7D89723E034A}"/>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3179196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a:extLst>
              <a:ext uri="{FF2B5EF4-FFF2-40B4-BE49-F238E27FC236}">
                <a16:creationId xmlns:a16="http://schemas.microsoft.com/office/drawing/2014/main" id="{7ED6A519-27DF-4C9A-AB6B-B99925B229B3}"/>
              </a:ext>
            </a:extLst>
          </p:cNvPr>
          <p:cNvSpPr>
            <a:spLocks noGrp="1"/>
          </p:cNvSpPr>
          <p:nvPr>
            <p:ph type="title" orient="vert"/>
          </p:nvPr>
        </p:nvSpPr>
        <p:spPr>
          <a:xfrm>
            <a:off x="8724900" y="365125"/>
            <a:ext cx="2628900" cy="5811838"/>
          </a:xfrm>
        </p:spPr>
        <p:txBody>
          <a:bodyPr vert="eaVert"/>
          <a:lstStyle/>
          <a:p>
            <a:r>
              <a:rPr lang="nl-NL"/>
              <a:t>Klik om stijl te bewerken</a:t>
            </a:r>
            <a:endParaRPr lang="en-US"/>
          </a:p>
        </p:txBody>
      </p:sp>
      <p:sp>
        <p:nvSpPr>
          <p:cNvPr id="3" name="Tijdelijke aanduiding voor verticale tekst 2">
            <a:extLst>
              <a:ext uri="{FF2B5EF4-FFF2-40B4-BE49-F238E27FC236}">
                <a16:creationId xmlns:a16="http://schemas.microsoft.com/office/drawing/2014/main" id="{C45A798A-81F8-410E-95FB-236730A9A01C}"/>
              </a:ext>
            </a:extLst>
          </p:cNvPr>
          <p:cNvSpPr>
            <a:spLocks noGrp="1"/>
          </p:cNvSpPr>
          <p:nvPr>
            <p:ph type="body" orient="vert" idx="1"/>
          </p:nvPr>
        </p:nvSpPr>
        <p:spPr>
          <a:xfrm>
            <a:off x="838200" y="365125"/>
            <a:ext cx="7734300" cy="5811838"/>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4" name="Tijdelijke aanduiding voor datum 3">
            <a:extLst>
              <a:ext uri="{FF2B5EF4-FFF2-40B4-BE49-F238E27FC236}">
                <a16:creationId xmlns:a16="http://schemas.microsoft.com/office/drawing/2014/main" id="{57D566A1-6A86-4B33-816E-014845728226}"/>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5" name="Tijdelijke aanduiding voor voettekst 4">
            <a:extLst>
              <a:ext uri="{FF2B5EF4-FFF2-40B4-BE49-F238E27FC236}">
                <a16:creationId xmlns:a16="http://schemas.microsoft.com/office/drawing/2014/main" id="{FE7F6D2F-1B8F-4309-824A-E52E34201D95}"/>
              </a:ext>
            </a:extLst>
          </p:cNvPr>
          <p:cNvSpPr>
            <a:spLocks noGrp="1"/>
          </p:cNvSpPr>
          <p:nvPr>
            <p:ph type="ftr" sz="quarter" idx="11"/>
          </p:nvPr>
        </p:nvSpPr>
        <p:spPr/>
        <p:txBody>
          <a:bodyPr/>
          <a:lstStyle/>
          <a:p>
            <a:endParaRPr lang="en-US"/>
          </a:p>
        </p:txBody>
      </p:sp>
      <p:sp>
        <p:nvSpPr>
          <p:cNvPr id="6" name="Tijdelijke aanduiding voor dianummer 5">
            <a:extLst>
              <a:ext uri="{FF2B5EF4-FFF2-40B4-BE49-F238E27FC236}">
                <a16:creationId xmlns:a16="http://schemas.microsoft.com/office/drawing/2014/main" id="{79DDD1BA-7055-48A9-A110-549568C5A4AD}"/>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1817649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990EDC-AAF6-4F83-A941-8CFE8CBEFBCA}"/>
              </a:ext>
            </a:extLst>
          </p:cNvPr>
          <p:cNvSpPr>
            <a:spLocks noGrp="1"/>
          </p:cNvSpPr>
          <p:nvPr>
            <p:ph type="title"/>
          </p:nvPr>
        </p:nvSpPr>
        <p:spPr/>
        <p:txBody>
          <a:bodyPr/>
          <a:lstStyle/>
          <a:p>
            <a:r>
              <a:rPr lang="nl-NL"/>
              <a:t>Klik om stijl te bewerken</a:t>
            </a:r>
            <a:endParaRPr lang="en-US"/>
          </a:p>
        </p:txBody>
      </p:sp>
      <p:sp>
        <p:nvSpPr>
          <p:cNvPr id="3" name="Tijdelijke aanduiding voor inhoud 2">
            <a:extLst>
              <a:ext uri="{FF2B5EF4-FFF2-40B4-BE49-F238E27FC236}">
                <a16:creationId xmlns:a16="http://schemas.microsoft.com/office/drawing/2014/main" id="{0A353EA8-7CC3-4583-9342-3AC13C648F5C}"/>
              </a:ext>
            </a:extLst>
          </p:cNvPr>
          <p:cNvSpPr>
            <a:spLocks noGrp="1"/>
          </p:cNvSpPr>
          <p:nvPr>
            <p:ph idx="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4" name="Tijdelijke aanduiding voor datum 3">
            <a:extLst>
              <a:ext uri="{FF2B5EF4-FFF2-40B4-BE49-F238E27FC236}">
                <a16:creationId xmlns:a16="http://schemas.microsoft.com/office/drawing/2014/main" id="{D54ACBB0-8380-4F90-99AA-83CB6E32BC9D}"/>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5" name="Tijdelijke aanduiding voor voettekst 4">
            <a:extLst>
              <a:ext uri="{FF2B5EF4-FFF2-40B4-BE49-F238E27FC236}">
                <a16:creationId xmlns:a16="http://schemas.microsoft.com/office/drawing/2014/main" id="{B572587A-1263-4A40-8035-5658203648EE}"/>
              </a:ext>
            </a:extLst>
          </p:cNvPr>
          <p:cNvSpPr>
            <a:spLocks noGrp="1"/>
          </p:cNvSpPr>
          <p:nvPr>
            <p:ph type="ftr" sz="quarter" idx="11"/>
          </p:nvPr>
        </p:nvSpPr>
        <p:spPr/>
        <p:txBody>
          <a:bodyPr/>
          <a:lstStyle/>
          <a:p>
            <a:endParaRPr lang="en-US"/>
          </a:p>
        </p:txBody>
      </p:sp>
      <p:sp>
        <p:nvSpPr>
          <p:cNvPr id="6" name="Tijdelijke aanduiding voor dianummer 5">
            <a:extLst>
              <a:ext uri="{FF2B5EF4-FFF2-40B4-BE49-F238E27FC236}">
                <a16:creationId xmlns:a16="http://schemas.microsoft.com/office/drawing/2014/main" id="{84E9BB84-80CA-486D-AD29-C21F0958A367}"/>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4056658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D79C055-8EE7-4089-A313-1AE6CA3AC141}"/>
              </a:ext>
            </a:extLst>
          </p:cNvPr>
          <p:cNvSpPr>
            <a:spLocks noGrp="1"/>
          </p:cNvSpPr>
          <p:nvPr>
            <p:ph type="title"/>
          </p:nvPr>
        </p:nvSpPr>
        <p:spPr>
          <a:xfrm>
            <a:off x="831850" y="1709738"/>
            <a:ext cx="10515600" cy="2852737"/>
          </a:xfrm>
        </p:spPr>
        <p:txBody>
          <a:bodyPr anchor="b"/>
          <a:lstStyle>
            <a:lvl1pPr>
              <a:defRPr sz="6000"/>
            </a:lvl1pPr>
          </a:lstStyle>
          <a:p>
            <a:r>
              <a:rPr lang="nl-NL"/>
              <a:t>Klik om stijl te bewerken</a:t>
            </a:r>
            <a:endParaRPr lang="en-US"/>
          </a:p>
        </p:txBody>
      </p:sp>
      <p:sp>
        <p:nvSpPr>
          <p:cNvPr id="3" name="Tijdelijke aanduiding voor tekst 2">
            <a:extLst>
              <a:ext uri="{FF2B5EF4-FFF2-40B4-BE49-F238E27FC236}">
                <a16:creationId xmlns:a16="http://schemas.microsoft.com/office/drawing/2014/main" id="{8A36DCA3-7DF4-4C73-8CDA-82C6583116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Klikken om de tekststijl van het model te bewerken</a:t>
            </a:r>
          </a:p>
        </p:txBody>
      </p:sp>
      <p:sp>
        <p:nvSpPr>
          <p:cNvPr id="4" name="Tijdelijke aanduiding voor datum 3">
            <a:extLst>
              <a:ext uri="{FF2B5EF4-FFF2-40B4-BE49-F238E27FC236}">
                <a16:creationId xmlns:a16="http://schemas.microsoft.com/office/drawing/2014/main" id="{76D05094-B433-4F8E-917B-E3BAB12ADFE5}"/>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5" name="Tijdelijke aanduiding voor voettekst 4">
            <a:extLst>
              <a:ext uri="{FF2B5EF4-FFF2-40B4-BE49-F238E27FC236}">
                <a16:creationId xmlns:a16="http://schemas.microsoft.com/office/drawing/2014/main" id="{152EF742-8DA8-47E0-B75E-FD2EADA61E2D}"/>
              </a:ext>
            </a:extLst>
          </p:cNvPr>
          <p:cNvSpPr>
            <a:spLocks noGrp="1"/>
          </p:cNvSpPr>
          <p:nvPr>
            <p:ph type="ftr" sz="quarter" idx="11"/>
          </p:nvPr>
        </p:nvSpPr>
        <p:spPr/>
        <p:txBody>
          <a:bodyPr/>
          <a:lstStyle/>
          <a:p>
            <a:endParaRPr lang="en-US"/>
          </a:p>
        </p:txBody>
      </p:sp>
      <p:sp>
        <p:nvSpPr>
          <p:cNvPr id="6" name="Tijdelijke aanduiding voor dianummer 5">
            <a:extLst>
              <a:ext uri="{FF2B5EF4-FFF2-40B4-BE49-F238E27FC236}">
                <a16:creationId xmlns:a16="http://schemas.microsoft.com/office/drawing/2014/main" id="{91261010-1339-47F7-B575-205367AC3CA7}"/>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316160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06EAB3B-2D9A-451C-9A5C-3165BDAE3BC3}"/>
              </a:ext>
            </a:extLst>
          </p:cNvPr>
          <p:cNvSpPr>
            <a:spLocks noGrp="1"/>
          </p:cNvSpPr>
          <p:nvPr>
            <p:ph type="title"/>
          </p:nvPr>
        </p:nvSpPr>
        <p:spPr/>
        <p:txBody>
          <a:bodyPr/>
          <a:lstStyle/>
          <a:p>
            <a:r>
              <a:rPr lang="nl-NL"/>
              <a:t>Klik om stijl te bewerken</a:t>
            </a:r>
            <a:endParaRPr lang="en-US"/>
          </a:p>
        </p:txBody>
      </p:sp>
      <p:sp>
        <p:nvSpPr>
          <p:cNvPr id="3" name="Tijdelijke aanduiding voor inhoud 2">
            <a:extLst>
              <a:ext uri="{FF2B5EF4-FFF2-40B4-BE49-F238E27FC236}">
                <a16:creationId xmlns:a16="http://schemas.microsoft.com/office/drawing/2014/main" id="{BAFFFAAF-FCC0-4457-8320-6EEA95A83B93}"/>
              </a:ext>
            </a:extLst>
          </p:cNvPr>
          <p:cNvSpPr>
            <a:spLocks noGrp="1"/>
          </p:cNvSpPr>
          <p:nvPr>
            <p:ph sz="half" idx="1"/>
          </p:nvPr>
        </p:nvSpPr>
        <p:spPr>
          <a:xfrm>
            <a:off x="838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4" name="Tijdelijke aanduiding voor inhoud 3">
            <a:extLst>
              <a:ext uri="{FF2B5EF4-FFF2-40B4-BE49-F238E27FC236}">
                <a16:creationId xmlns:a16="http://schemas.microsoft.com/office/drawing/2014/main" id="{657E1270-33C1-435E-8E86-07DAC18E85E6}"/>
              </a:ext>
            </a:extLst>
          </p:cNvPr>
          <p:cNvSpPr>
            <a:spLocks noGrp="1"/>
          </p:cNvSpPr>
          <p:nvPr>
            <p:ph sz="half" idx="2"/>
          </p:nvPr>
        </p:nvSpPr>
        <p:spPr>
          <a:xfrm>
            <a:off x="6172200" y="1825625"/>
            <a:ext cx="5181600" cy="435133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5" name="Tijdelijke aanduiding voor datum 4">
            <a:extLst>
              <a:ext uri="{FF2B5EF4-FFF2-40B4-BE49-F238E27FC236}">
                <a16:creationId xmlns:a16="http://schemas.microsoft.com/office/drawing/2014/main" id="{282CED84-09EC-419E-B61D-A7736023C9C9}"/>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6" name="Tijdelijke aanduiding voor voettekst 5">
            <a:extLst>
              <a:ext uri="{FF2B5EF4-FFF2-40B4-BE49-F238E27FC236}">
                <a16:creationId xmlns:a16="http://schemas.microsoft.com/office/drawing/2014/main" id="{8D59B481-B964-479F-BA53-1CAA16DCB062}"/>
              </a:ext>
            </a:extLst>
          </p:cNvPr>
          <p:cNvSpPr>
            <a:spLocks noGrp="1"/>
          </p:cNvSpPr>
          <p:nvPr>
            <p:ph type="ftr" sz="quarter" idx="11"/>
          </p:nvPr>
        </p:nvSpPr>
        <p:spPr/>
        <p:txBody>
          <a:bodyPr/>
          <a:lstStyle/>
          <a:p>
            <a:endParaRPr lang="en-US"/>
          </a:p>
        </p:txBody>
      </p:sp>
      <p:sp>
        <p:nvSpPr>
          <p:cNvPr id="7" name="Tijdelijke aanduiding voor dianummer 6">
            <a:extLst>
              <a:ext uri="{FF2B5EF4-FFF2-40B4-BE49-F238E27FC236}">
                <a16:creationId xmlns:a16="http://schemas.microsoft.com/office/drawing/2014/main" id="{37D47EC2-FE71-4F66-B13A-564DF1011A8F}"/>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3536022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863B2C-747C-4B9E-BBDD-3B23B7B82BC0}"/>
              </a:ext>
            </a:extLst>
          </p:cNvPr>
          <p:cNvSpPr>
            <a:spLocks noGrp="1"/>
          </p:cNvSpPr>
          <p:nvPr>
            <p:ph type="title"/>
          </p:nvPr>
        </p:nvSpPr>
        <p:spPr>
          <a:xfrm>
            <a:off x="839788" y="365125"/>
            <a:ext cx="10515600" cy="1325563"/>
          </a:xfrm>
        </p:spPr>
        <p:txBody>
          <a:bodyPr/>
          <a:lstStyle/>
          <a:p>
            <a:r>
              <a:rPr lang="nl-NL"/>
              <a:t>Klik om stijl te bewerken</a:t>
            </a:r>
            <a:endParaRPr lang="en-US"/>
          </a:p>
        </p:txBody>
      </p:sp>
      <p:sp>
        <p:nvSpPr>
          <p:cNvPr id="3" name="Tijdelijke aanduiding voor tekst 2">
            <a:extLst>
              <a:ext uri="{FF2B5EF4-FFF2-40B4-BE49-F238E27FC236}">
                <a16:creationId xmlns:a16="http://schemas.microsoft.com/office/drawing/2014/main" id="{3D93081F-8F0F-4078-B20D-0F2CD12ABB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4" name="Tijdelijke aanduiding voor inhoud 3">
            <a:extLst>
              <a:ext uri="{FF2B5EF4-FFF2-40B4-BE49-F238E27FC236}">
                <a16:creationId xmlns:a16="http://schemas.microsoft.com/office/drawing/2014/main" id="{89F456F3-359B-4D3D-A4D6-B6BA842ECAF1}"/>
              </a:ext>
            </a:extLst>
          </p:cNvPr>
          <p:cNvSpPr>
            <a:spLocks noGrp="1"/>
          </p:cNvSpPr>
          <p:nvPr>
            <p:ph sz="half" idx="2"/>
          </p:nvPr>
        </p:nvSpPr>
        <p:spPr>
          <a:xfrm>
            <a:off x="839788" y="2505075"/>
            <a:ext cx="5157787"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5" name="Tijdelijke aanduiding voor tekst 4">
            <a:extLst>
              <a:ext uri="{FF2B5EF4-FFF2-40B4-BE49-F238E27FC236}">
                <a16:creationId xmlns:a16="http://schemas.microsoft.com/office/drawing/2014/main" id="{75BF67DD-04AA-44AA-95F9-9C9629A6F2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Klikken om de tekststijl van het model te bewerken</a:t>
            </a:r>
          </a:p>
        </p:txBody>
      </p:sp>
      <p:sp>
        <p:nvSpPr>
          <p:cNvPr id="6" name="Tijdelijke aanduiding voor inhoud 5">
            <a:extLst>
              <a:ext uri="{FF2B5EF4-FFF2-40B4-BE49-F238E27FC236}">
                <a16:creationId xmlns:a16="http://schemas.microsoft.com/office/drawing/2014/main" id="{A8DD6F71-C0CA-4A5A-B9E5-B4F75C5B140C}"/>
              </a:ext>
            </a:extLst>
          </p:cNvPr>
          <p:cNvSpPr>
            <a:spLocks noGrp="1"/>
          </p:cNvSpPr>
          <p:nvPr>
            <p:ph sz="quarter" idx="4"/>
          </p:nvPr>
        </p:nvSpPr>
        <p:spPr>
          <a:xfrm>
            <a:off x="6172200" y="2505075"/>
            <a:ext cx="5183188" cy="3684588"/>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7" name="Tijdelijke aanduiding voor datum 6">
            <a:extLst>
              <a:ext uri="{FF2B5EF4-FFF2-40B4-BE49-F238E27FC236}">
                <a16:creationId xmlns:a16="http://schemas.microsoft.com/office/drawing/2014/main" id="{3D2BB44A-88B5-45AC-85DC-7BA557963CA0}"/>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8" name="Tijdelijke aanduiding voor voettekst 7">
            <a:extLst>
              <a:ext uri="{FF2B5EF4-FFF2-40B4-BE49-F238E27FC236}">
                <a16:creationId xmlns:a16="http://schemas.microsoft.com/office/drawing/2014/main" id="{BA224AAA-23C8-4792-B330-4A84D15E003D}"/>
              </a:ext>
            </a:extLst>
          </p:cNvPr>
          <p:cNvSpPr>
            <a:spLocks noGrp="1"/>
          </p:cNvSpPr>
          <p:nvPr>
            <p:ph type="ftr" sz="quarter" idx="11"/>
          </p:nvPr>
        </p:nvSpPr>
        <p:spPr/>
        <p:txBody>
          <a:bodyPr/>
          <a:lstStyle/>
          <a:p>
            <a:endParaRPr lang="en-US"/>
          </a:p>
        </p:txBody>
      </p:sp>
      <p:sp>
        <p:nvSpPr>
          <p:cNvPr id="9" name="Tijdelijke aanduiding voor dianummer 8">
            <a:extLst>
              <a:ext uri="{FF2B5EF4-FFF2-40B4-BE49-F238E27FC236}">
                <a16:creationId xmlns:a16="http://schemas.microsoft.com/office/drawing/2014/main" id="{737F8E21-F7F1-4749-A4A9-88C5B297B5EC}"/>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2711608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F339480-3BF8-4A41-84AB-0B449BB39442}"/>
              </a:ext>
            </a:extLst>
          </p:cNvPr>
          <p:cNvSpPr>
            <a:spLocks noGrp="1"/>
          </p:cNvSpPr>
          <p:nvPr>
            <p:ph type="title"/>
          </p:nvPr>
        </p:nvSpPr>
        <p:spPr/>
        <p:txBody>
          <a:bodyPr/>
          <a:lstStyle/>
          <a:p>
            <a:r>
              <a:rPr lang="nl-NL"/>
              <a:t>Klik om stijl te bewerken</a:t>
            </a:r>
            <a:endParaRPr lang="en-US"/>
          </a:p>
        </p:txBody>
      </p:sp>
      <p:sp>
        <p:nvSpPr>
          <p:cNvPr id="3" name="Tijdelijke aanduiding voor datum 2">
            <a:extLst>
              <a:ext uri="{FF2B5EF4-FFF2-40B4-BE49-F238E27FC236}">
                <a16:creationId xmlns:a16="http://schemas.microsoft.com/office/drawing/2014/main" id="{DF37AC65-9FE8-4BB4-AB08-3FC0F4A3344F}"/>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4" name="Tijdelijke aanduiding voor voettekst 3">
            <a:extLst>
              <a:ext uri="{FF2B5EF4-FFF2-40B4-BE49-F238E27FC236}">
                <a16:creationId xmlns:a16="http://schemas.microsoft.com/office/drawing/2014/main" id="{335C042F-B25D-4827-B9B1-550D21394842}"/>
              </a:ext>
            </a:extLst>
          </p:cNvPr>
          <p:cNvSpPr>
            <a:spLocks noGrp="1"/>
          </p:cNvSpPr>
          <p:nvPr>
            <p:ph type="ftr" sz="quarter" idx="11"/>
          </p:nvPr>
        </p:nvSpPr>
        <p:spPr/>
        <p:txBody>
          <a:bodyPr/>
          <a:lstStyle/>
          <a:p>
            <a:endParaRPr lang="en-US"/>
          </a:p>
        </p:txBody>
      </p:sp>
      <p:sp>
        <p:nvSpPr>
          <p:cNvPr id="5" name="Tijdelijke aanduiding voor dianummer 4">
            <a:extLst>
              <a:ext uri="{FF2B5EF4-FFF2-40B4-BE49-F238E27FC236}">
                <a16:creationId xmlns:a16="http://schemas.microsoft.com/office/drawing/2014/main" id="{613A504B-5C3C-4DA0-83F9-5D9F52963F0B}"/>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1962717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a:extLst>
              <a:ext uri="{FF2B5EF4-FFF2-40B4-BE49-F238E27FC236}">
                <a16:creationId xmlns:a16="http://schemas.microsoft.com/office/drawing/2014/main" id="{964D0B5B-DC49-4487-80C1-78DAB9A346A1}"/>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3" name="Tijdelijke aanduiding voor voettekst 2">
            <a:extLst>
              <a:ext uri="{FF2B5EF4-FFF2-40B4-BE49-F238E27FC236}">
                <a16:creationId xmlns:a16="http://schemas.microsoft.com/office/drawing/2014/main" id="{A12637BC-8746-4858-9C3D-54E77C0775F0}"/>
              </a:ext>
            </a:extLst>
          </p:cNvPr>
          <p:cNvSpPr>
            <a:spLocks noGrp="1"/>
          </p:cNvSpPr>
          <p:nvPr>
            <p:ph type="ftr" sz="quarter" idx="11"/>
          </p:nvPr>
        </p:nvSpPr>
        <p:spPr/>
        <p:txBody>
          <a:bodyPr/>
          <a:lstStyle/>
          <a:p>
            <a:endParaRPr lang="en-US"/>
          </a:p>
        </p:txBody>
      </p:sp>
      <p:sp>
        <p:nvSpPr>
          <p:cNvPr id="4" name="Tijdelijke aanduiding voor dianummer 3">
            <a:extLst>
              <a:ext uri="{FF2B5EF4-FFF2-40B4-BE49-F238E27FC236}">
                <a16:creationId xmlns:a16="http://schemas.microsoft.com/office/drawing/2014/main" id="{D578946C-FEB7-44BF-AB8F-2C3BFF469D2B}"/>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1573079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41E9E4-6268-4987-B939-25B804E8525D}"/>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en-US"/>
          </a:p>
        </p:txBody>
      </p:sp>
      <p:sp>
        <p:nvSpPr>
          <p:cNvPr id="3" name="Tijdelijke aanduiding voor inhoud 2">
            <a:extLst>
              <a:ext uri="{FF2B5EF4-FFF2-40B4-BE49-F238E27FC236}">
                <a16:creationId xmlns:a16="http://schemas.microsoft.com/office/drawing/2014/main" id="{4AA8D52F-318C-4EC3-B097-3F528EC324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4" name="Tijdelijke aanduiding voor tekst 3">
            <a:extLst>
              <a:ext uri="{FF2B5EF4-FFF2-40B4-BE49-F238E27FC236}">
                <a16:creationId xmlns:a16="http://schemas.microsoft.com/office/drawing/2014/main" id="{813CE9B5-471E-43B9-9634-F19FAD35EF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C0BBAA95-7800-414E-94EB-8985774AAE35}"/>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6" name="Tijdelijke aanduiding voor voettekst 5">
            <a:extLst>
              <a:ext uri="{FF2B5EF4-FFF2-40B4-BE49-F238E27FC236}">
                <a16:creationId xmlns:a16="http://schemas.microsoft.com/office/drawing/2014/main" id="{064996D4-04E0-4A4C-9718-32099CF8C900}"/>
              </a:ext>
            </a:extLst>
          </p:cNvPr>
          <p:cNvSpPr>
            <a:spLocks noGrp="1"/>
          </p:cNvSpPr>
          <p:nvPr>
            <p:ph type="ftr" sz="quarter" idx="11"/>
          </p:nvPr>
        </p:nvSpPr>
        <p:spPr/>
        <p:txBody>
          <a:bodyPr/>
          <a:lstStyle/>
          <a:p>
            <a:endParaRPr lang="en-US"/>
          </a:p>
        </p:txBody>
      </p:sp>
      <p:sp>
        <p:nvSpPr>
          <p:cNvPr id="7" name="Tijdelijke aanduiding voor dianummer 6">
            <a:extLst>
              <a:ext uri="{FF2B5EF4-FFF2-40B4-BE49-F238E27FC236}">
                <a16:creationId xmlns:a16="http://schemas.microsoft.com/office/drawing/2014/main" id="{4D5DA223-CF55-45BA-AFE2-26CCC8A91053}"/>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2140053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83F86F-7DBE-4F9F-8491-5A9CEA910CFE}"/>
              </a:ext>
            </a:extLst>
          </p:cNvPr>
          <p:cNvSpPr>
            <a:spLocks noGrp="1"/>
          </p:cNvSpPr>
          <p:nvPr>
            <p:ph type="title"/>
          </p:nvPr>
        </p:nvSpPr>
        <p:spPr>
          <a:xfrm>
            <a:off x="839788" y="457200"/>
            <a:ext cx="3932237" cy="1600200"/>
          </a:xfrm>
        </p:spPr>
        <p:txBody>
          <a:bodyPr anchor="b"/>
          <a:lstStyle>
            <a:lvl1pPr>
              <a:defRPr sz="3200"/>
            </a:lvl1pPr>
          </a:lstStyle>
          <a:p>
            <a:r>
              <a:rPr lang="nl-NL"/>
              <a:t>Klik om stijl te bewerken</a:t>
            </a:r>
            <a:endParaRPr lang="en-US"/>
          </a:p>
        </p:txBody>
      </p:sp>
      <p:sp>
        <p:nvSpPr>
          <p:cNvPr id="3" name="Tijdelijke aanduiding voor afbeelding 2">
            <a:extLst>
              <a:ext uri="{FF2B5EF4-FFF2-40B4-BE49-F238E27FC236}">
                <a16:creationId xmlns:a16="http://schemas.microsoft.com/office/drawing/2014/main" id="{396CA3C0-8182-412F-8D9A-2AB7AF451BC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ijdelijke aanduiding voor tekst 3">
            <a:extLst>
              <a:ext uri="{FF2B5EF4-FFF2-40B4-BE49-F238E27FC236}">
                <a16:creationId xmlns:a16="http://schemas.microsoft.com/office/drawing/2014/main" id="{6BF4448B-202B-44EC-8C03-0DFADF8FE0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Klikken om de tekststijl van het model te bewerken</a:t>
            </a:r>
          </a:p>
        </p:txBody>
      </p:sp>
      <p:sp>
        <p:nvSpPr>
          <p:cNvPr id="5" name="Tijdelijke aanduiding voor datum 4">
            <a:extLst>
              <a:ext uri="{FF2B5EF4-FFF2-40B4-BE49-F238E27FC236}">
                <a16:creationId xmlns:a16="http://schemas.microsoft.com/office/drawing/2014/main" id="{3DDC5558-3D31-45A4-96EA-DB4138CEFC31}"/>
              </a:ext>
            </a:extLst>
          </p:cNvPr>
          <p:cNvSpPr>
            <a:spLocks noGrp="1"/>
          </p:cNvSpPr>
          <p:nvPr>
            <p:ph type="dt" sz="half" idx="10"/>
          </p:nvPr>
        </p:nvSpPr>
        <p:spPr/>
        <p:txBody>
          <a:bodyPr/>
          <a:lstStyle/>
          <a:p>
            <a:fld id="{17FFD9A0-6BCC-430D-A688-1E6C4584FDD1}" type="datetimeFigureOut">
              <a:rPr lang="en-US" smtClean="0"/>
              <a:t>5/17/2022</a:t>
            </a:fld>
            <a:endParaRPr lang="en-US"/>
          </a:p>
        </p:txBody>
      </p:sp>
      <p:sp>
        <p:nvSpPr>
          <p:cNvPr id="6" name="Tijdelijke aanduiding voor voettekst 5">
            <a:extLst>
              <a:ext uri="{FF2B5EF4-FFF2-40B4-BE49-F238E27FC236}">
                <a16:creationId xmlns:a16="http://schemas.microsoft.com/office/drawing/2014/main" id="{DF9375E2-DB5A-4E72-9C68-F1B4830DE246}"/>
              </a:ext>
            </a:extLst>
          </p:cNvPr>
          <p:cNvSpPr>
            <a:spLocks noGrp="1"/>
          </p:cNvSpPr>
          <p:nvPr>
            <p:ph type="ftr" sz="quarter" idx="11"/>
          </p:nvPr>
        </p:nvSpPr>
        <p:spPr/>
        <p:txBody>
          <a:bodyPr/>
          <a:lstStyle/>
          <a:p>
            <a:endParaRPr lang="en-US"/>
          </a:p>
        </p:txBody>
      </p:sp>
      <p:sp>
        <p:nvSpPr>
          <p:cNvPr id="7" name="Tijdelijke aanduiding voor dianummer 6">
            <a:extLst>
              <a:ext uri="{FF2B5EF4-FFF2-40B4-BE49-F238E27FC236}">
                <a16:creationId xmlns:a16="http://schemas.microsoft.com/office/drawing/2014/main" id="{58149035-D292-4B63-9715-3843CD1B65E6}"/>
              </a:ext>
            </a:extLst>
          </p:cNvPr>
          <p:cNvSpPr>
            <a:spLocks noGrp="1"/>
          </p:cNvSpPr>
          <p:nvPr>
            <p:ph type="sldNum" sz="quarter" idx="12"/>
          </p:nvPr>
        </p:nvSpPr>
        <p:spPr/>
        <p:txBody>
          <a:bodyPr/>
          <a:lstStyle/>
          <a:p>
            <a:fld id="{552FBA5A-A0D4-43C8-8EEF-8A516AC8100D}" type="slidenum">
              <a:rPr lang="en-US" smtClean="0"/>
              <a:t>‹nr.›</a:t>
            </a:fld>
            <a:endParaRPr lang="en-US"/>
          </a:p>
        </p:txBody>
      </p:sp>
    </p:spTree>
    <p:extLst>
      <p:ext uri="{BB962C8B-B14F-4D97-AF65-F5344CB8AC3E}">
        <p14:creationId xmlns:p14="http://schemas.microsoft.com/office/powerpoint/2010/main" val="1760799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E87823CA-6336-45E5-83E2-BE8D5D7262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endParaRPr lang="en-US"/>
          </a:p>
        </p:txBody>
      </p:sp>
      <p:sp>
        <p:nvSpPr>
          <p:cNvPr id="3" name="Tijdelijke aanduiding voor tekst 2">
            <a:extLst>
              <a:ext uri="{FF2B5EF4-FFF2-40B4-BE49-F238E27FC236}">
                <a16:creationId xmlns:a16="http://schemas.microsoft.com/office/drawing/2014/main" id="{F2FEFDD8-D1BD-43DF-8869-61D5620DC7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4" name="Tijdelijke aanduiding voor datum 3">
            <a:extLst>
              <a:ext uri="{FF2B5EF4-FFF2-40B4-BE49-F238E27FC236}">
                <a16:creationId xmlns:a16="http://schemas.microsoft.com/office/drawing/2014/main" id="{37A69913-B328-43C5-AD6F-672DF859D8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FFD9A0-6BCC-430D-A688-1E6C4584FDD1}" type="datetimeFigureOut">
              <a:rPr lang="en-US" smtClean="0"/>
              <a:t>5/17/2022</a:t>
            </a:fld>
            <a:endParaRPr lang="en-US"/>
          </a:p>
        </p:txBody>
      </p:sp>
      <p:sp>
        <p:nvSpPr>
          <p:cNvPr id="5" name="Tijdelijke aanduiding voor voettekst 4">
            <a:extLst>
              <a:ext uri="{FF2B5EF4-FFF2-40B4-BE49-F238E27FC236}">
                <a16:creationId xmlns:a16="http://schemas.microsoft.com/office/drawing/2014/main" id="{3239C14A-3DBD-4D60-A4B6-436F2AE40C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Tijdelijke aanduiding voor dianummer 5">
            <a:extLst>
              <a:ext uri="{FF2B5EF4-FFF2-40B4-BE49-F238E27FC236}">
                <a16:creationId xmlns:a16="http://schemas.microsoft.com/office/drawing/2014/main" id="{879BA1C0-1599-4996-B774-2CE7AF58D0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2FBA5A-A0D4-43C8-8EEF-8A516AC8100D}" type="slidenum">
              <a:rPr lang="en-US" smtClean="0"/>
              <a:t>‹nr.›</a:t>
            </a:fld>
            <a:endParaRPr lang="en-US"/>
          </a:p>
        </p:txBody>
      </p:sp>
    </p:spTree>
    <p:extLst>
      <p:ext uri="{BB962C8B-B14F-4D97-AF65-F5344CB8AC3E}">
        <p14:creationId xmlns:p14="http://schemas.microsoft.com/office/powerpoint/2010/main" val="13960819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sp>
        <p:nvSpPr>
          <p:cNvPr id="3" name="Titel 1">
            <a:extLst>
              <a:ext uri="{FF2B5EF4-FFF2-40B4-BE49-F238E27FC236}">
                <a16:creationId xmlns:a16="http://schemas.microsoft.com/office/drawing/2014/main" id="{6F913C0F-5095-41A1-8993-4D2E33D78DD9}"/>
              </a:ext>
            </a:extLst>
          </p:cNvPr>
          <p:cNvSpPr txBox="1">
            <a:spLocks/>
          </p:cNvSpPr>
          <p:nvPr/>
        </p:nvSpPr>
        <p:spPr>
          <a:xfrm>
            <a:off x="1126067" y="2241285"/>
            <a:ext cx="10312400" cy="237542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5400" dirty="0">
                <a:latin typeface="Corbel" panose="020B0503020204020204" pitchFamily="34" charset="0"/>
              </a:rPr>
              <a:t>Chapter 10 – Microfabrication Technology in Tissue Engineering  </a:t>
            </a:r>
          </a:p>
        </p:txBody>
      </p:sp>
    </p:spTree>
    <p:extLst>
      <p:ext uri="{BB962C8B-B14F-4D97-AF65-F5344CB8AC3E}">
        <p14:creationId xmlns:p14="http://schemas.microsoft.com/office/powerpoint/2010/main" val="34296669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356D5BCD-FE87-42DD-8E0E-CB497B8B13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1552" y="1141920"/>
            <a:ext cx="10168896" cy="4574159"/>
          </a:xfrm>
          <a:prstGeom prst="rect">
            <a:avLst/>
          </a:prstGeom>
        </p:spPr>
      </p:pic>
    </p:spTree>
    <p:extLst>
      <p:ext uri="{BB962C8B-B14F-4D97-AF65-F5344CB8AC3E}">
        <p14:creationId xmlns:p14="http://schemas.microsoft.com/office/powerpoint/2010/main" val="35567404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800CF1DC-892A-46E2-B889-C7C090F983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2644" y="74993"/>
            <a:ext cx="7346712" cy="6227382"/>
          </a:xfrm>
          <a:prstGeom prst="rect">
            <a:avLst/>
          </a:prstGeom>
        </p:spPr>
      </p:pic>
    </p:spTree>
    <p:extLst>
      <p:ext uri="{BB962C8B-B14F-4D97-AF65-F5344CB8AC3E}">
        <p14:creationId xmlns:p14="http://schemas.microsoft.com/office/powerpoint/2010/main" val="2960466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323C4CB1-E336-4886-BA35-76D859E77E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3418" y="0"/>
            <a:ext cx="7345164" cy="6181662"/>
          </a:xfrm>
          <a:prstGeom prst="rect">
            <a:avLst/>
          </a:prstGeom>
        </p:spPr>
      </p:pic>
    </p:spTree>
    <p:extLst>
      <p:ext uri="{BB962C8B-B14F-4D97-AF65-F5344CB8AC3E}">
        <p14:creationId xmlns:p14="http://schemas.microsoft.com/office/powerpoint/2010/main" val="2583479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795787AC-F560-4915-9459-00E4C72F2F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2486" y="635116"/>
            <a:ext cx="8247027" cy="5587768"/>
          </a:xfrm>
          <a:prstGeom prst="rect">
            <a:avLst/>
          </a:prstGeom>
        </p:spPr>
      </p:pic>
    </p:spTree>
    <p:extLst>
      <p:ext uri="{BB962C8B-B14F-4D97-AF65-F5344CB8AC3E}">
        <p14:creationId xmlns:p14="http://schemas.microsoft.com/office/powerpoint/2010/main" val="2922617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A70D3076-C384-450E-92B4-9865706670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936" y="910590"/>
            <a:ext cx="10590127" cy="5036820"/>
          </a:xfrm>
          <a:prstGeom prst="rect">
            <a:avLst/>
          </a:prstGeom>
        </p:spPr>
      </p:pic>
    </p:spTree>
    <p:extLst>
      <p:ext uri="{BB962C8B-B14F-4D97-AF65-F5344CB8AC3E}">
        <p14:creationId xmlns:p14="http://schemas.microsoft.com/office/powerpoint/2010/main" val="1692187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24800936-8BE1-4F88-88FB-E2EA300FB6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755" y="1000870"/>
            <a:ext cx="10210490" cy="4856259"/>
          </a:xfrm>
          <a:prstGeom prst="rect">
            <a:avLst/>
          </a:prstGeom>
        </p:spPr>
      </p:pic>
    </p:spTree>
    <p:extLst>
      <p:ext uri="{BB962C8B-B14F-4D97-AF65-F5344CB8AC3E}">
        <p14:creationId xmlns:p14="http://schemas.microsoft.com/office/powerpoint/2010/main" val="2128776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ED38F65A-552D-4616-B245-77D6CD892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2207" y="1053879"/>
            <a:ext cx="9987585" cy="4750242"/>
          </a:xfrm>
          <a:prstGeom prst="rect">
            <a:avLst/>
          </a:prstGeom>
        </p:spPr>
      </p:pic>
    </p:spTree>
    <p:extLst>
      <p:ext uri="{BB962C8B-B14F-4D97-AF65-F5344CB8AC3E}">
        <p14:creationId xmlns:p14="http://schemas.microsoft.com/office/powerpoint/2010/main" val="2776339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5D72C6F8-49E4-4BD1-8EBE-439F0C50CCD7}"/>
              </a:ext>
            </a:extLst>
          </p:cNvPr>
          <p:cNvPicPr>
            <a:picLocks noChangeAspect="1"/>
          </p:cNvPicPr>
          <p:nvPr/>
        </p:nvPicPr>
        <p:blipFill rotWithShape="1">
          <a:blip r:embed="rId3">
            <a:extLst>
              <a:ext uri="{28A0092B-C50C-407E-A947-70E740481C1C}">
                <a14:useLocalDpi xmlns:a14="http://schemas.microsoft.com/office/drawing/2010/main" val="0"/>
              </a:ext>
            </a:extLst>
          </a:blip>
          <a:srcRect l="37283" r="40652"/>
          <a:stretch/>
        </p:blipFill>
        <p:spPr>
          <a:xfrm>
            <a:off x="4532243" y="343980"/>
            <a:ext cx="3127513" cy="6170039"/>
          </a:xfrm>
          <a:prstGeom prst="rect">
            <a:avLst/>
          </a:prstGeom>
        </p:spPr>
      </p:pic>
    </p:spTree>
    <p:extLst>
      <p:ext uri="{BB962C8B-B14F-4D97-AF65-F5344CB8AC3E}">
        <p14:creationId xmlns:p14="http://schemas.microsoft.com/office/powerpoint/2010/main" val="1256185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A6B319E0-27BA-4494-8DD8-23A4C49CD3DF}"/>
              </a:ext>
            </a:extLst>
          </p:cNvPr>
          <p:cNvPicPr>
            <a:picLocks noChangeAspect="1"/>
          </p:cNvPicPr>
          <p:nvPr/>
        </p:nvPicPr>
        <p:blipFill rotWithShape="1">
          <a:blip r:embed="rId3">
            <a:extLst>
              <a:ext uri="{28A0092B-C50C-407E-A947-70E740481C1C}">
                <a14:useLocalDpi xmlns:a14="http://schemas.microsoft.com/office/drawing/2010/main" val="0"/>
              </a:ext>
            </a:extLst>
          </a:blip>
          <a:srcRect l="18806" t="20311" r="23801" b="20914"/>
          <a:stretch/>
        </p:blipFill>
        <p:spPr>
          <a:xfrm>
            <a:off x="1897890" y="1557475"/>
            <a:ext cx="8396220" cy="3743049"/>
          </a:xfrm>
          <a:prstGeom prst="rect">
            <a:avLst/>
          </a:prstGeom>
        </p:spPr>
      </p:pic>
    </p:spTree>
    <p:extLst>
      <p:ext uri="{BB962C8B-B14F-4D97-AF65-F5344CB8AC3E}">
        <p14:creationId xmlns:p14="http://schemas.microsoft.com/office/powerpoint/2010/main" val="668974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201CA549-54A0-4263-9F0C-BCC1E77DA5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0050" y="1030808"/>
            <a:ext cx="7751900" cy="4796383"/>
          </a:xfrm>
          <a:prstGeom prst="rect">
            <a:avLst/>
          </a:prstGeom>
        </p:spPr>
      </p:pic>
    </p:spTree>
    <p:extLst>
      <p:ext uri="{BB962C8B-B14F-4D97-AF65-F5344CB8AC3E}">
        <p14:creationId xmlns:p14="http://schemas.microsoft.com/office/powerpoint/2010/main" val="1357879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659C90C-8AF2-40E0-B426-2C1E95D044DA}"/>
              </a:ext>
            </a:extLst>
          </p:cNvPr>
          <p:cNvSpPr>
            <a:spLocks noGrp="1"/>
          </p:cNvSpPr>
          <p:nvPr>
            <p:ph type="ftr" sz="quarter" idx="11"/>
          </p:nvPr>
        </p:nvSpPr>
        <p:spPr>
          <a:xfrm>
            <a:off x="8077200" y="6302375"/>
            <a:ext cx="4114800" cy="365125"/>
          </a:xfrm>
        </p:spPr>
        <p:txBody>
          <a:bodyPr/>
          <a:lstStyle/>
          <a:p>
            <a:r>
              <a:rPr lang="en-US" dirty="0"/>
              <a:t>© Jan de Boer. Figures available for classroom use and can be found at www.jandeboerlab.com/TissueEngineering</a:t>
            </a:r>
            <a:endParaRPr lang="nl-NL" dirty="0"/>
          </a:p>
        </p:txBody>
      </p:sp>
      <p:pic>
        <p:nvPicPr>
          <p:cNvPr id="4" name="Afbeelding 3">
            <a:extLst>
              <a:ext uri="{FF2B5EF4-FFF2-40B4-BE49-F238E27FC236}">
                <a16:creationId xmlns:a16="http://schemas.microsoft.com/office/drawing/2014/main" id="{EBB9463E-592F-46E1-9A44-190C3A853A4E}"/>
              </a:ext>
            </a:extLst>
          </p:cNvPr>
          <p:cNvPicPr>
            <a:picLocks noChangeAspect="1"/>
          </p:cNvPicPr>
          <p:nvPr/>
        </p:nvPicPr>
        <p:blipFill rotWithShape="1">
          <a:blip r:embed="rId3">
            <a:extLst>
              <a:ext uri="{28A0092B-C50C-407E-A947-70E740481C1C}">
                <a14:useLocalDpi xmlns:a14="http://schemas.microsoft.com/office/drawing/2010/main" val="0"/>
              </a:ext>
            </a:extLst>
          </a:blip>
          <a:srcRect l="8291" t="11792" r="9235" b="5305"/>
          <a:stretch/>
        </p:blipFill>
        <p:spPr>
          <a:xfrm>
            <a:off x="450573" y="1692965"/>
            <a:ext cx="11290853" cy="3472070"/>
          </a:xfrm>
          <a:prstGeom prst="rect">
            <a:avLst/>
          </a:prstGeom>
        </p:spPr>
      </p:pic>
    </p:spTree>
    <p:extLst>
      <p:ext uri="{BB962C8B-B14F-4D97-AF65-F5344CB8AC3E}">
        <p14:creationId xmlns:p14="http://schemas.microsoft.com/office/powerpoint/2010/main" val="2276432348"/>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783</Words>
  <Application>Microsoft Office PowerPoint</Application>
  <PresentationFormat>Breedbeeld</PresentationFormat>
  <Paragraphs>40</Paragraphs>
  <Slides>12</Slides>
  <Notes>11</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12</vt:i4>
      </vt:variant>
    </vt:vector>
  </HeadingPairs>
  <TitlesOfParts>
    <vt:vector size="17" baseType="lpstr">
      <vt:lpstr>Arial</vt:lpstr>
      <vt:lpstr>Calibri</vt:lpstr>
      <vt:lpstr>Calibri Light</vt:lpstr>
      <vt:lpstr>Corbel</vt:lpstr>
      <vt:lpstr>Kantoorthema</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Bouwens, Anne</dc:creator>
  <cp:lastModifiedBy>Bouwens, Anne</cp:lastModifiedBy>
  <cp:revision>2</cp:revision>
  <dcterms:created xsi:type="dcterms:W3CDTF">2022-05-17T12:16:23Z</dcterms:created>
  <dcterms:modified xsi:type="dcterms:W3CDTF">2022-05-17T12:24:45Z</dcterms:modified>
</cp:coreProperties>
</file>

<file path=docProps/thumbnail.jpeg>
</file>